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79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130A94-6E15-B18B-68DA-16110AF192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3E3E07B-7206-C2E3-F0B3-EC9FAA7C8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F4845F-9098-D6A7-3659-1A625D46B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9D6476-02B1-754A-EFA1-4C828B7A1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A37BE35-8033-4B72-BD58-AB0A7DE5D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2210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F94B44-9505-A818-311B-857D8DAA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F049433-DD74-A114-0589-531CEA349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BE8BA5-BBF9-BA11-34A8-8C6AB732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AD11E4D-3794-198F-494F-8C9303085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ABAF1DC-41AD-F56F-CDEC-3550637BF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2936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3A991D9-A19F-7FA4-C692-9D29149E04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21420A9-3CC3-D35E-19BE-01C9C64A5B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5E3746-B730-492B-AE31-E9D728618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65820B4-FF88-1C26-1D95-84869B46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CB4CD88-874F-A411-C007-0AC1DE7D7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0989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F9E04A-50EE-4AE3-43E9-C8CF5C8C8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1D742ED-CFEA-D757-294C-42345C099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ED6A8D-F545-2721-587B-B81D080D3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61E8DF0-8E71-CFD5-BF08-C07DFDA95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A3E87A-8B14-8260-CB19-21D082B61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0271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361E94-5509-7806-4046-616EF35B2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08B6FAD-2D93-0FD4-686A-8B808F4124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182244-0006-3CAF-042F-DBE92F44C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44F0C9F-D2FC-D4D1-0E2C-14423D6E6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802F252-68CA-195B-829F-EE05A259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3323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43E55B-7D33-7240-7A6D-F2A0D8B92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94EA40-84BE-7E41-BFDA-5BC3BD20FC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6B2E98-7CAF-EC5E-26B9-498E3C72EE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F530BD9-7418-E566-1781-650F12D24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9050FC4-AE3B-B415-D811-905FF3201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E270454-7373-4863-44BF-0A3D607C9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5798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3FAA3A-3607-7F00-419C-BBA8B06E9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C708EC7-3566-3A0C-7F24-C43CBB98D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3F978D9-9569-42B6-FF27-0AEE103924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26A01DA-C6FD-8658-5947-08F7C90F3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40E8221-2C31-313B-FDC3-C4C9FE1748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F43329B-7F4C-5FE9-9A5D-7CDFFF038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50B8E1B-E4A1-B8F6-64E7-C764A109E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B8001F8-7DD3-FB1B-ABD1-464D3C171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6312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FA1A89-98DB-FE36-CB3A-A017B6A71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F9B2C2C-0EEB-CEF5-F4FC-C35F16545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2718F19-7DC7-55E1-245B-6220B5C3D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94050CE-BEFE-7800-E585-2A050F921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3564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78F4F12-1408-0148-FE00-EDDC828AA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035771A-018F-B13D-353B-CEFCD50E0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AE7A6B8-2AAF-BF77-0725-983568814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0870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87DDBF-FF12-F316-993E-A60128D2D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83C3666-0117-0F7B-EF41-078B6F1F1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9C24D7C-C4CB-1968-8AE9-51CD48881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07BE38-6DA6-8B0F-637A-234E833C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0962B61-42F3-A7C2-BF4E-257B6931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76FC802-8769-86D7-F9A9-3DD3536AB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340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CBC3-C983-54FB-D4FA-492C28B58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E3E9AC4-9EF2-81CA-BF94-9D4D96C653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3012681-C6D5-C97A-D560-B78D8AA948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3E891C6-1185-9171-2B9B-D73A5588E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B87D744-7173-97FF-C3C8-06EF464D8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D6720FD-6A92-5970-F652-638860404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605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A217842-8F2B-2848-3575-DEF136AF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E983061-2596-B9E1-A3E5-95D20378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26E2C9-63A2-59E4-BBDD-E550BA894B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00D8E-421E-4932-B1C1-3C42454264C0}" type="datetimeFigureOut">
              <a:rPr lang="pt-BR" smtClean="0"/>
              <a:t>23/03/2025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922C75-84AD-1BDF-1F5C-AE64F2BABB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FFC46A-ECFC-84FE-23C1-6CA048F636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1241F-7B6A-4199-8450-44A113BFA6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3448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8AA6EF-A19F-961C-E1F4-6913AC219C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Power BI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9C57BA-6194-2125-1785-5002A1068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Professor: João Keslei</a:t>
            </a:r>
          </a:p>
        </p:txBody>
      </p:sp>
    </p:spTree>
    <p:extLst>
      <p:ext uri="{BB962C8B-B14F-4D97-AF65-F5344CB8AC3E}">
        <p14:creationId xmlns:p14="http://schemas.microsoft.com/office/powerpoint/2010/main" val="783571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031AA27-0E23-3C1D-2C6F-164D2DD7DA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9436" y="851825"/>
            <a:ext cx="6073128" cy="5154350"/>
          </a:xfrm>
        </p:spPr>
      </p:pic>
    </p:spTree>
    <p:extLst>
      <p:ext uri="{BB962C8B-B14F-4D97-AF65-F5344CB8AC3E}">
        <p14:creationId xmlns:p14="http://schemas.microsoft.com/office/powerpoint/2010/main" val="2942095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3B9EC53-3DED-4CCD-F2FF-14F83267D8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9333" y="664875"/>
            <a:ext cx="9593334" cy="5528250"/>
          </a:xfrm>
        </p:spPr>
      </p:pic>
      <p:sp>
        <p:nvSpPr>
          <p:cNvPr id="6" name="Seta: para Baixo 5">
            <a:extLst>
              <a:ext uri="{FF2B5EF4-FFF2-40B4-BE49-F238E27FC236}">
                <a16:creationId xmlns:a16="http://schemas.microsoft.com/office/drawing/2014/main" id="{927E71A6-CCFC-5F00-DFB1-9DF662EB77DE}"/>
              </a:ext>
            </a:extLst>
          </p:cNvPr>
          <p:cNvSpPr/>
          <p:nvPr/>
        </p:nvSpPr>
        <p:spPr>
          <a:xfrm>
            <a:off x="3391270" y="2539014"/>
            <a:ext cx="710213" cy="47051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281DBD16-033F-BAD8-8505-CBFB57A300EC}"/>
              </a:ext>
            </a:extLst>
          </p:cNvPr>
          <p:cNvSpPr/>
          <p:nvPr/>
        </p:nvSpPr>
        <p:spPr>
          <a:xfrm>
            <a:off x="8016536" y="2530140"/>
            <a:ext cx="807868" cy="47051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9425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CB5CFF-964A-2717-9A1D-658F81F62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3158"/>
          </a:xfrm>
        </p:spPr>
        <p:txBody>
          <a:bodyPr/>
          <a:lstStyle/>
          <a:p>
            <a:r>
              <a:rPr lang="pt-BR" dirty="0"/>
              <a:t>Importar dados pro Power BI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5FDF61D-42E1-6D66-855D-3DD04710E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58284"/>
            <a:ext cx="10515600" cy="2514201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7887060-59A8-F25A-CD2D-78BC49E85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157" y="3607580"/>
            <a:ext cx="2575866" cy="270717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9C2FA9A-C4CA-FC74-ED1B-0713023580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7157" y="2181670"/>
            <a:ext cx="952682" cy="142591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7D3A468-F4BF-9131-9636-4411B663EC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3960" y="4199225"/>
            <a:ext cx="5559840" cy="204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11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EA34EE8-68A9-80B5-6031-0AD62A22AE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4112" y="517774"/>
            <a:ext cx="7743776" cy="5822451"/>
          </a:xfrm>
        </p:spPr>
      </p:pic>
    </p:spTree>
    <p:extLst>
      <p:ext uri="{BB962C8B-B14F-4D97-AF65-F5344CB8AC3E}">
        <p14:creationId xmlns:p14="http://schemas.microsoft.com/office/powerpoint/2010/main" val="19676836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A7C45AB-E3A5-192A-F767-208F91C236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9147" y="447297"/>
            <a:ext cx="7873705" cy="5963405"/>
          </a:xfrm>
        </p:spPr>
      </p:pic>
      <p:sp>
        <p:nvSpPr>
          <p:cNvPr id="6" name="Seta: para Baixo 5">
            <a:extLst>
              <a:ext uri="{FF2B5EF4-FFF2-40B4-BE49-F238E27FC236}">
                <a16:creationId xmlns:a16="http://schemas.microsoft.com/office/drawing/2014/main" id="{D233FB71-C057-CA57-BCEB-1120912266AB}"/>
              </a:ext>
            </a:extLst>
          </p:cNvPr>
          <p:cNvSpPr/>
          <p:nvPr/>
        </p:nvSpPr>
        <p:spPr>
          <a:xfrm>
            <a:off x="8593584" y="5530788"/>
            <a:ext cx="443884" cy="6303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936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15728-C84F-4A07-5076-2F4CEB887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5529"/>
            <a:ext cx="10515600" cy="931015"/>
          </a:xfrm>
        </p:spPr>
        <p:txBody>
          <a:bodyPr>
            <a:normAutofit/>
          </a:bodyPr>
          <a:lstStyle/>
          <a:p>
            <a:pPr algn="ctr"/>
            <a:r>
              <a:rPr lang="pt-BR" sz="3600" dirty="0"/>
              <a:t>Vai abrir uma nova janela chamada de Power Query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A786DB4-0326-C9C1-A244-A9C40128E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002" y="1030441"/>
            <a:ext cx="11173996" cy="5152224"/>
          </a:xfrm>
        </p:spPr>
      </p:pic>
    </p:spTree>
    <p:extLst>
      <p:ext uri="{BB962C8B-B14F-4D97-AF65-F5344CB8AC3E}">
        <p14:creationId xmlns:p14="http://schemas.microsoft.com/office/powerpoint/2010/main" val="884177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3645250-3C6E-21A6-D133-87861B98B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5862" y="192103"/>
            <a:ext cx="4105275" cy="2352675"/>
          </a:xfrm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E8D82BCD-9ADB-EBEA-F8EE-F3BB89478516}"/>
              </a:ext>
            </a:extLst>
          </p:cNvPr>
          <p:cNvSpPr/>
          <p:nvPr/>
        </p:nvSpPr>
        <p:spPr>
          <a:xfrm>
            <a:off x="4115862" y="782974"/>
            <a:ext cx="732824" cy="4350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8A5A7BF-6401-124C-E501-1C12248DC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229" y="2904511"/>
            <a:ext cx="7673266" cy="1946948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4C2A8DAD-F2E2-5E47-1201-4ADB93DBA3FC}"/>
              </a:ext>
            </a:extLst>
          </p:cNvPr>
          <p:cNvSpPr txBox="1"/>
          <p:nvPr/>
        </p:nvSpPr>
        <p:spPr>
          <a:xfrm>
            <a:off x="279229" y="5211192"/>
            <a:ext cx="834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Temos que tirar o espaço desnecessário.</a:t>
            </a:r>
          </a:p>
          <a:p>
            <a:r>
              <a:rPr lang="pt-BR" dirty="0"/>
              <a:t>O cabeçalho tem que estar na parte de cima, como uma tabela normal.</a:t>
            </a:r>
          </a:p>
        </p:txBody>
      </p:sp>
    </p:spTree>
    <p:extLst>
      <p:ext uri="{BB962C8B-B14F-4D97-AF65-F5344CB8AC3E}">
        <p14:creationId xmlns:p14="http://schemas.microsoft.com/office/powerpoint/2010/main" val="1931302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EE8BB0-E023-6783-B82D-FF86D207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Tirar linhas vazias e colunas vazias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27C92CB-B1DB-1A8F-B6BF-6FFD07769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450" y="1550418"/>
            <a:ext cx="5787494" cy="3287912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CFCCA72-DE2F-309A-9764-62A2A83FE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537" y="1878891"/>
            <a:ext cx="5494357" cy="2959439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CF0C55F-595F-E6BB-137B-C1C98C015E37}"/>
              </a:ext>
            </a:extLst>
          </p:cNvPr>
          <p:cNvSpPr txBox="1"/>
          <p:nvPr/>
        </p:nvSpPr>
        <p:spPr>
          <a:xfrm>
            <a:off x="7949812" y="1506022"/>
            <a:ext cx="2263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Na Guia Pagina Inicial</a:t>
            </a:r>
          </a:p>
        </p:txBody>
      </p:sp>
    </p:spTree>
    <p:extLst>
      <p:ext uri="{BB962C8B-B14F-4D97-AF65-F5344CB8AC3E}">
        <p14:creationId xmlns:p14="http://schemas.microsoft.com/office/powerpoint/2010/main" val="40866021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C31295-37C5-BB54-5BA3-A6F541204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7850"/>
          </a:xfrm>
        </p:spPr>
        <p:txBody>
          <a:bodyPr/>
          <a:lstStyle/>
          <a:p>
            <a:r>
              <a:rPr lang="pt-BR" dirty="0"/>
              <a:t>Colocar os cabeçalhos no lugar certo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8A5FED4-EAFD-1741-18AD-30A149BC1C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892" y="1162976"/>
            <a:ext cx="10515600" cy="1921184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42095D9-5843-EFDD-9DEA-09D24B71E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92" y="3305506"/>
            <a:ext cx="10515600" cy="147140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E41ED81-0623-97C2-6705-974A15E147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639" y="5101261"/>
            <a:ext cx="10878105" cy="139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776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A1D35-8DB8-F70C-A2EE-0C4D25D9F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Editar a Tabela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427EB201-4FE9-3F4D-2925-F781B8B26D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9772" y="1690688"/>
            <a:ext cx="3409916" cy="435133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D604D50-097A-10A9-3CAD-A206DE9E834B}"/>
              </a:ext>
            </a:extLst>
          </p:cNvPr>
          <p:cNvSpPr txBox="1"/>
          <p:nvPr/>
        </p:nvSpPr>
        <p:spPr>
          <a:xfrm>
            <a:off x="4832790" y="1690688"/>
            <a:ext cx="4385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Quero separar Continente de País. 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839DDB5-A8E3-CCED-7FCB-6C212DC7E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674" y="2060020"/>
            <a:ext cx="4832689" cy="2109668"/>
          </a:xfrm>
          <a:prstGeom prst="rect">
            <a:avLst/>
          </a:prstGeom>
        </p:spPr>
      </p:pic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40F88C8F-53C8-852C-AC90-8B1806ACAAEA}"/>
              </a:ext>
            </a:extLst>
          </p:cNvPr>
          <p:cNvSpPr/>
          <p:nvPr/>
        </p:nvSpPr>
        <p:spPr>
          <a:xfrm>
            <a:off x="8265111" y="2716567"/>
            <a:ext cx="461639" cy="2996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353D393-4915-7C58-60F3-01E02EFF7130}"/>
              </a:ext>
            </a:extLst>
          </p:cNvPr>
          <p:cNvSpPr txBox="1"/>
          <p:nvPr/>
        </p:nvSpPr>
        <p:spPr>
          <a:xfrm>
            <a:off x="5817694" y="4348150"/>
            <a:ext cx="4234648" cy="381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coluna tem que estar selecionada.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A9E334D8-FF2E-274F-94EC-AB4D38280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277" y="4826235"/>
            <a:ext cx="4408086" cy="187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864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3C123D-A34C-9B6D-B91B-472BF0A0E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Ferramenta da Microsoft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8EFA026-CC1F-C8AB-D9EC-EE195E343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3906" y="1868297"/>
            <a:ext cx="8084187" cy="4624578"/>
          </a:xfrm>
        </p:spPr>
      </p:pic>
    </p:spTree>
    <p:extLst>
      <p:ext uri="{BB962C8B-B14F-4D97-AF65-F5344CB8AC3E}">
        <p14:creationId xmlns:p14="http://schemas.microsoft.com/office/powerpoint/2010/main" val="2620290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1039ECE-B3BE-97ED-B18F-A459B44DD3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6698" y="822449"/>
            <a:ext cx="5616086" cy="435133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E2C3670-4942-6DF6-6C8F-0182694EC23F}"/>
              </a:ext>
            </a:extLst>
          </p:cNvPr>
          <p:cNvSpPr txBox="1"/>
          <p:nvPr/>
        </p:nvSpPr>
        <p:spPr>
          <a:xfrm>
            <a:off x="5024761" y="2246426"/>
            <a:ext cx="36842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Não se engane não é apenas o tracinho, vou ter um espaço, um traço e um espaço, e vou colocar dessa maneira.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FBE0AEA-146A-7612-67CC-028D7582C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8955" y="2408582"/>
            <a:ext cx="2601297" cy="87601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2CC8355-35EE-7530-D479-751399848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6085" y="3573404"/>
            <a:ext cx="6871732" cy="304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991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08CABE5-7254-1A6B-6061-495049EE5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764" y="1030441"/>
            <a:ext cx="10058471" cy="4797117"/>
          </a:xfrm>
        </p:spPr>
      </p:pic>
    </p:spTree>
    <p:extLst>
      <p:ext uri="{BB962C8B-B14F-4D97-AF65-F5344CB8AC3E}">
        <p14:creationId xmlns:p14="http://schemas.microsoft.com/office/powerpoint/2010/main" val="1828369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E2ED92-8236-6240-0A06-58800928B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Juntando dados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6F1394D-DFFA-0C08-5CE8-F699B73D72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9707" y="1825625"/>
            <a:ext cx="8412586" cy="4351338"/>
          </a:xfrm>
        </p:spPr>
      </p:pic>
    </p:spTree>
    <p:extLst>
      <p:ext uri="{BB962C8B-B14F-4D97-AF65-F5344CB8AC3E}">
        <p14:creationId xmlns:p14="http://schemas.microsoft.com/office/powerpoint/2010/main" val="11353800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8628F1B-32CE-DE78-8029-BA87753A73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516" y="1044336"/>
            <a:ext cx="4848225" cy="3286125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882B40C-B41D-FFE3-BEF9-44D9F2F7EAF9}"/>
              </a:ext>
            </a:extLst>
          </p:cNvPr>
          <p:cNvSpPr txBox="1"/>
          <p:nvPr/>
        </p:nvSpPr>
        <p:spPr>
          <a:xfrm>
            <a:off x="435006" y="488272"/>
            <a:ext cx="4660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Tem que selecionar na ordem correta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3655288-375B-1D1D-7BEE-EF3C479C5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774" y="1682510"/>
            <a:ext cx="6274710" cy="2009775"/>
          </a:xfrm>
          <a:prstGeom prst="rect">
            <a:avLst/>
          </a:prstGeom>
        </p:spPr>
      </p:pic>
      <p:sp>
        <p:nvSpPr>
          <p:cNvPr id="11" name="Seta: para a Direita 10">
            <a:extLst>
              <a:ext uri="{FF2B5EF4-FFF2-40B4-BE49-F238E27FC236}">
                <a16:creationId xmlns:a16="http://schemas.microsoft.com/office/drawing/2014/main" id="{6867BAE2-A0D6-A710-C997-2D03B8496299}"/>
              </a:ext>
            </a:extLst>
          </p:cNvPr>
          <p:cNvSpPr/>
          <p:nvPr/>
        </p:nvSpPr>
        <p:spPr>
          <a:xfrm>
            <a:off x="9827581" y="2157274"/>
            <a:ext cx="710213" cy="34622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CB322070-03F8-696F-E5BA-E638523D56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0248" y="4426260"/>
            <a:ext cx="5832859" cy="2221217"/>
          </a:xfrm>
          <a:prstGeom prst="rect">
            <a:avLst/>
          </a:prstGeom>
        </p:spPr>
      </p:pic>
      <p:sp>
        <p:nvSpPr>
          <p:cNvPr id="14" name="Seta: para a Esquerda 13">
            <a:extLst>
              <a:ext uri="{FF2B5EF4-FFF2-40B4-BE49-F238E27FC236}">
                <a16:creationId xmlns:a16="http://schemas.microsoft.com/office/drawing/2014/main" id="{767776BB-C438-E0B9-7A30-6DC48E93E05F}"/>
              </a:ext>
            </a:extLst>
          </p:cNvPr>
          <p:cNvSpPr/>
          <p:nvPr/>
        </p:nvSpPr>
        <p:spPr>
          <a:xfrm>
            <a:off x="5556774" y="5104661"/>
            <a:ext cx="2512381" cy="5060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Escolher espaço</a:t>
            </a:r>
          </a:p>
        </p:txBody>
      </p:sp>
      <p:sp>
        <p:nvSpPr>
          <p:cNvPr id="15" name="Seta: para a Esquerda 14">
            <a:extLst>
              <a:ext uri="{FF2B5EF4-FFF2-40B4-BE49-F238E27FC236}">
                <a16:creationId xmlns:a16="http://schemas.microsoft.com/office/drawing/2014/main" id="{C2BAAD08-D529-223E-6679-3706941048B6}"/>
              </a:ext>
            </a:extLst>
          </p:cNvPr>
          <p:cNvSpPr/>
          <p:nvPr/>
        </p:nvSpPr>
        <p:spPr>
          <a:xfrm>
            <a:off x="5556773" y="5536868"/>
            <a:ext cx="2512381" cy="5060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Trocar para Gerente</a:t>
            </a:r>
          </a:p>
        </p:txBody>
      </p:sp>
    </p:spTree>
    <p:extLst>
      <p:ext uri="{BB962C8B-B14F-4D97-AF65-F5344CB8AC3E}">
        <p14:creationId xmlns:p14="http://schemas.microsoft.com/office/powerpoint/2010/main" val="1042056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88AD289-371A-AF7C-1A89-9AAE5934FD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2674" y="799007"/>
            <a:ext cx="5046652" cy="5259986"/>
          </a:xfrm>
        </p:spPr>
      </p:pic>
    </p:spTree>
    <p:extLst>
      <p:ext uri="{BB962C8B-B14F-4D97-AF65-F5344CB8AC3E}">
        <p14:creationId xmlns:p14="http://schemas.microsoft.com/office/powerpoint/2010/main" val="3397443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0CAD21-F1D8-B881-8193-A7FF1A11F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Terminando de Editar a Tabela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7E7473D-C7AF-6FCE-2967-A663C476D9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0635" y="1825625"/>
            <a:ext cx="8030730" cy="4351338"/>
          </a:xfrm>
        </p:spPr>
      </p:pic>
      <p:sp>
        <p:nvSpPr>
          <p:cNvPr id="6" name="Seta: para a Esquerda 5">
            <a:extLst>
              <a:ext uri="{FF2B5EF4-FFF2-40B4-BE49-F238E27FC236}">
                <a16:creationId xmlns:a16="http://schemas.microsoft.com/office/drawing/2014/main" id="{EB545470-ED0F-D867-0239-B279680670E7}"/>
              </a:ext>
            </a:extLst>
          </p:cNvPr>
          <p:cNvSpPr/>
          <p:nvPr/>
        </p:nvSpPr>
        <p:spPr>
          <a:xfrm>
            <a:off x="2565647" y="2297545"/>
            <a:ext cx="1553593" cy="559293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3428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01193A8-7A8E-417C-8E4A-6AFF1E4E57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7707" y="1521308"/>
            <a:ext cx="10996585" cy="3815383"/>
          </a:xfrm>
        </p:spPr>
      </p:pic>
    </p:spTree>
    <p:extLst>
      <p:ext uri="{BB962C8B-B14F-4D97-AF65-F5344CB8AC3E}">
        <p14:creationId xmlns:p14="http://schemas.microsoft.com/office/powerpoint/2010/main" val="3202056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960E639-01D6-E264-81DB-48A6EDB6AC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6586" y="468965"/>
            <a:ext cx="7078827" cy="5920069"/>
          </a:xfrm>
        </p:spPr>
      </p:pic>
    </p:spTree>
    <p:extLst>
      <p:ext uri="{BB962C8B-B14F-4D97-AF65-F5344CB8AC3E}">
        <p14:creationId xmlns:p14="http://schemas.microsoft.com/office/powerpoint/2010/main" val="1537641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0F68B5E-C6BB-3714-27CA-2616E87ED9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6273" y="742033"/>
            <a:ext cx="5479453" cy="5373934"/>
          </a:xfrm>
        </p:spPr>
      </p:pic>
    </p:spTree>
    <p:extLst>
      <p:ext uri="{BB962C8B-B14F-4D97-AF65-F5344CB8AC3E}">
        <p14:creationId xmlns:p14="http://schemas.microsoft.com/office/powerpoint/2010/main" val="1348151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1067657-B433-B4EA-706F-02B63225C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639" y="573872"/>
            <a:ext cx="11256885" cy="5818049"/>
          </a:xfrm>
        </p:spPr>
        <p:txBody>
          <a:bodyPr>
            <a:normAutofit/>
          </a:bodyPr>
          <a:lstStyle/>
          <a:p>
            <a:pPr algn="just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Power BI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é uma ferramenta de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Business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Intelligence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(BI)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da Microsoft, utilizada para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análise de dados e visualização interativa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. Ele permite que empresas e profissionais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conectem, transformem e visualizem dados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de diferentes fontes para tomar decisões estratégicas com base em informações concretas.</a:t>
            </a:r>
          </a:p>
          <a:p>
            <a:pPr algn="just"/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🔹 Principais funcionalidades do Power BI:</a:t>
            </a:r>
          </a:p>
          <a:p>
            <a:pPr algn="just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✅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Conexão com múltiplas fontes de dados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– Banco de dados SQL, Excel, APIs, serviços na nuvem (Azure, Google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Analytics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 etc.).</a:t>
            </a:r>
            <a:b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✅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Criação de dashboards interativos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– Gráficos dinâmicos, tabelas, mapas e KPIs.</a:t>
            </a:r>
            <a:b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✅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Transformação e modelagem de dados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– Limpeza, organização e cruzamento de informações.</a:t>
            </a:r>
            <a:b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✅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Automação de relatórios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– Atualizações programadas e compartilhamento na nuvem.</a:t>
            </a:r>
            <a:b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✅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Integração com outras ferramentas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– Excel, SharePoint, Teams e outras soluções Microsoft.</a:t>
            </a:r>
          </a:p>
          <a:p>
            <a:pPr algn="just"/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013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04419B-815F-A208-585F-E86FCC7E6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660" y="502852"/>
            <a:ext cx="11043822" cy="5871315"/>
          </a:xfrm>
        </p:spPr>
        <p:txBody>
          <a:bodyPr>
            <a:normAutofit/>
          </a:bodyPr>
          <a:lstStyle/>
          <a:p>
            <a:r>
              <a:rPr lang="pt-BR" b="1" dirty="0"/>
              <a:t>🔹 Para que serve o Power BI?</a:t>
            </a:r>
          </a:p>
          <a:p>
            <a:r>
              <a:rPr lang="pt-BR" dirty="0"/>
              <a:t>🔸 </a:t>
            </a:r>
            <a:r>
              <a:rPr lang="pt-BR" b="1" dirty="0"/>
              <a:t>Empresas</a:t>
            </a:r>
            <a:r>
              <a:rPr lang="pt-BR" dirty="0"/>
              <a:t>: Monitoramento de vendas, finanças, estoque e desempenho operacional.</a:t>
            </a:r>
            <a:br>
              <a:rPr lang="pt-BR" dirty="0"/>
            </a:br>
            <a:r>
              <a:rPr lang="pt-BR" dirty="0"/>
              <a:t>🔸 </a:t>
            </a:r>
            <a:r>
              <a:rPr lang="pt-BR" b="1" dirty="0"/>
              <a:t>Profissionais de TI e Dados</a:t>
            </a:r>
            <a:r>
              <a:rPr lang="pt-BR" dirty="0"/>
              <a:t>: Análises avançadas, criação de relatórios dinâmicos.</a:t>
            </a:r>
            <a:br>
              <a:rPr lang="pt-BR" dirty="0"/>
            </a:br>
            <a:r>
              <a:rPr lang="pt-BR" dirty="0"/>
              <a:t>🔸 </a:t>
            </a:r>
            <a:r>
              <a:rPr lang="pt-BR" b="1" dirty="0"/>
              <a:t>Executivos e Gestores</a:t>
            </a:r>
            <a:r>
              <a:rPr lang="pt-BR" dirty="0"/>
              <a:t>: Tomada de decisão baseada em insights visuais.</a:t>
            </a:r>
            <a:br>
              <a:rPr lang="pt-BR" dirty="0"/>
            </a:br>
            <a:r>
              <a:rPr lang="pt-BR" dirty="0"/>
              <a:t>🔸 </a:t>
            </a:r>
            <a:r>
              <a:rPr lang="pt-BR" b="1" dirty="0"/>
              <a:t>Projetos de Machine Learning</a:t>
            </a:r>
            <a:r>
              <a:rPr lang="pt-BR" dirty="0"/>
              <a:t>: Integração de modelos preditivos para análises mais robustas.</a:t>
            </a:r>
          </a:p>
          <a:p>
            <a:r>
              <a:rPr lang="pt-BR" dirty="0"/>
              <a:t>Se você já trabalha com análise de dados ou quer aprimorar a tomada de decisão em projetos, o Power BI pode ser uma ferramenta valiosa no seu </a:t>
            </a:r>
            <a:r>
              <a:rPr lang="pt-BR" dirty="0" err="1"/>
              <a:t>stack</a:t>
            </a:r>
            <a:r>
              <a:rPr lang="pt-BR" dirty="0"/>
              <a:t>. 🚀💡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07326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66C915-90C6-5926-D91E-29398F2E5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Instalar?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4ACA5F9-F551-FED6-9D17-82F83C4458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56122"/>
            <a:ext cx="9305925" cy="193357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B32D6E5-6B0A-9DCC-D1DB-2A696153E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55131"/>
            <a:ext cx="7284868" cy="245879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F774B846-D463-2AFD-D187-2961688A4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2765" y="4586581"/>
            <a:ext cx="2602719" cy="162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663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CCF8B3-7D7D-7EB2-8735-76315C3D3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Como funciona a Lógica do Power BI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6E6006D-7966-B9CD-F5BD-FE1DD901AA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2396" y="1812459"/>
            <a:ext cx="7887207" cy="3723620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76B464F-916A-013C-900A-39F38FF4C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549" y="3153572"/>
            <a:ext cx="5227587" cy="104139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47824D5-8BC8-2988-5699-AA963AB3D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1432" y="4406790"/>
            <a:ext cx="4330769" cy="112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787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CF7D758-1CE9-51D3-7858-545A8EC62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20720"/>
            <a:ext cx="10515600" cy="4416560"/>
          </a:xfrm>
        </p:spPr>
      </p:pic>
    </p:spTree>
    <p:extLst>
      <p:ext uri="{BB962C8B-B14F-4D97-AF65-F5344CB8AC3E}">
        <p14:creationId xmlns:p14="http://schemas.microsoft.com/office/powerpoint/2010/main" val="1121817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3F0D98CA-45EE-1178-549F-C42BA2DBF4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23580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D83026E-9C24-F4A5-45C1-7A46E772D8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299" y="892838"/>
            <a:ext cx="10839402" cy="5072324"/>
          </a:xfrm>
        </p:spPr>
      </p:pic>
    </p:spTree>
    <p:extLst>
      <p:ext uri="{BB962C8B-B14F-4D97-AF65-F5344CB8AC3E}">
        <p14:creationId xmlns:p14="http://schemas.microsoft.com/office/powerpoint/2010/main" val="38735067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376</Words>
  <Application>Microsoft Office PowerPoint</Application>
  <PresentationFormat>Widescreen</PresentationFormat>
  <Paragraphs>27</Paragraphs>
  <Slides>28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Tema do Office</vt:lpstr>
      <vt:lpstr>Power BI</vt:lpstr>
      <vt:lpstr>Ferramenta da Microsoft</vt:lpstr>
      <vt:lpstr>Apresentação do PowerPoint</vt:lpstr>
      <vt:lpstr>Apresentação do PowerPoint</vt:lpstr>
      <vt:lpstr>Como Instalar?</vt:lpstr>
      <vt:lpstr>Como funciona a Lógica do Power BI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Importar dados pro Power BI</vt:lpstr>
      <vt:lpstr>Apresentação do PowerPoint</vt:lpstr>
      <vt:lpstr>Apresentação do PowerPoint</vt:lpstr>
      <vt:lpstr>Vai abrir uma nova janela chamada de Power Query</vt:lpstr>
      <vt:lpstr>Apresentação do PowerPoint</vt:lpstr>
      <vt:lpstr>Tirar linhas vazias e colunas vazias</vt:lpstr>
      <vt:lpstr>Colocar os cabeçalhos no lugar certo</vt:lpstr>
      <vt:lpstr>Editar a Tabela</vt:lpstr>
      <vt:lpstr>Apresentação do PowerPoint</vt:lpstr>
      <vt:lpstr>Apresentação do PowerPoint</vt:lpstr>
      <vt:lpstr>Juntando dados</vt:lpstr>
      <vt:lpstr>Apresentação do PowerPoint</vt:lpstr>
      <vt:lpstr>Apresentação do PowerPoint</vt:lpstr>
      <vt:lpstr>Terminando de Editar a Tabela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Joao Keslei Carvalho Viana</dc:creator>
  <cp:lastModifiedBy>Joao Keslei Carvalho Viana</cp:lastModifiedBy>
  <cp:revision>2</cp:revision>
  <dcterms:created xsi:type="dcterms:W3CDTF">2025-03-23T14:46:07Z</dcterms:created>
  <dcterms:modified xsi:type="dcterms:W3CDTF">2025-03-23T15:16:59Z</dcterms:modified>
</cp:coreProperties>
</file>

<file path=docProps/thumbnail.jpeg>
</file>